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46B"/>
    <a:srgbClr val="43AA8B"/>
    <a:srgbClr val="4472C4"/>
    <a:srgbClr val="43A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7F87-6750-4354-8053-F4B5FDCBC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3E360-19F3-4397-8849-2D797A360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ABE8-F95F-40DF-B80B-6FD7863F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60C1B-CB6C-4F58-AB24-8960049C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E7BAA-5F0A-4AE7-B836-DE0B050E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333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A766-D2F9-4153-B025-54431CBD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00E0-6594-4B66-9204-A67334B82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2D2C1-6FA9-4E42-B50F-857261EE2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A4266-C507-469E-8887-47F247B6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9D39A-2510-4E42-B179-F582BCCF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82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0413B-1062-484F-BA74-7CE7D1759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29891-E479-49F0-9B27-A77F84351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71005-075A-490A-88ED-58C2CD84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151E0-74D1-400A-8BC8-4F3E23C4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2ABDE-B64C-41E1-961B-99D398D1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301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57BA-362E-4DEE-B122-7D04B64A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27F4-317C-4836-BB36-A16769FFA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A62B0-5EE4-4A1B-8283-0CE078E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36353-1C1E-4FD2-B24F-FBA3F1B5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34F1E-3FA4-44A4-903D-8E45A8EE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162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CDB0-70BA-4C8D-BCC5-500674B4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951AF-0A0C-47FC-8A14-0C9837778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CBDA5-1B92-4B80-89A7-E7FEA4B0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38589-BE44-4A69-B6B6-8344716F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13931-F869-4AA5-9759-3441B404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255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D293-CA94-4D5F-B018-EE131FC0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F8C94-DAA2-4DB1-93C0-B03B1E9A8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579C5-5C1E-4D13-97D9-AE388F503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23FDF-A591-42F2-BECE-D4936B93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9206E-BB31-437D-BDFC-C9D060BF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06859-34F8-4601-B18E-87420FD9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751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7A83F-6D09-43A3-96CB-DF45455A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FC674-1EEC-4C4F-8FC9-08056D6A2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42F9-CD4F-4EEC-9A57-59B5A0CAB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75032-0068-4D92-8F80-D31AFB9F0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54D16-4F3B-48CC-A6B5-BEA090C2A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FB506-9287-4C8C-AC79-55B74C31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07AD2-2EB6-4937-BF96-5A812390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2C25F1-F2DA-4BD4-8CE5-F616B748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56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B6EB-605B-4975-BB6F-894F6E60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80486-24F5-4322-BBCA-BB80A11D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964D-3D91-4E0D-8B5A-91265622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64DC7-ADB4-4866-A672-37D4F003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933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C43E1-72E0-4A88-ADCA-F6B87F14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95D45-59E6-4EE8-857D-108ADFA03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EAE37-DC08-44CD-AA7B-87E5CFE9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130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1DDA-373E-4187-A9E7-2748B3C4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DAC62-9D08-4A37-B8C7-5A07A872E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6FFDD-12BD-4542-964C-68AA8EA86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B3968-A081-4256-A25A-6FB42758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8A4A4-E45E-4060-B5B6-B101759BF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2BA6B-D547-4FB1-B031-1BE2E118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20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392F-9577-40F8-A8E6-3634986D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9833ED-6FEE-4BDA-9088-AB3486659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39A77-1F5E-40FB-B07A-82394FCAF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65FCA-3C66-4D36-B4E6-01D4CE5CD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2CBE1-E9C1-40C8-A2C3-1381E714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E7CA1-BB39-4111-9983-05777A3E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67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4438D-3254-47B2-ABC3-33791341D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0A580-D70C-447E-ACC9-67309883E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D3E85-AA5E-4AB4-A549-8967C015B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4AFDC-5C72-4DF5-8BA3-2F18D2E033EB}" type="datetimeFigureOut">
              <a:rPr lang="en-SG" smtClean="0"/>
              <a:t>19/8/2018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0E198-FE27-4C4C-8FF4-CC3C908DC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96123-B08C-48B0-8331-8C16729B3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80BE6-3DB2-44DB-8A34-ACC4B56F09D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665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.png"/><Relationship Id="rId18" Type="http://schemas.openxmlformats.org/officeDocument/2006/relationships/image" Target="../media/image7.png"/><Relationship Id="rId3" Type="http://schemas.openxmlformats.org/officeDocument/2006/relationships/hyperlink" Target="https://www.remix3d.com/details/G009SWN09TF5" TargetMode="External"/><Relationship Id="rId7" Type="http://schemas.openxmlformats.org/officeDocument/2006/relationships/image" Target="../media/image2.png"/><Relationship Id="rId12" Type="http://schemas.openxmlformats.org/officeDocument/2006/relationships/hyperlink" Target="https://www.remix3d.com/details/G009SVDBFQ75" TargetMode="External"/><Relationship Id="rId17" Type="http://schemas.openxmlformats.org/officeDocument/2006/relationships/image" Target="../media/image6.png"/><Relationship Id="rId2" Type="http://schemas.microsoft.com/office/2017/06/relationships/model3d" Target="../media/model3d1.glb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mix3d.com/details/G009SXQ93TH9" TargetMode="External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5" Type="http://schemas.openxmlformats.org/officeDocument/2006/relationships/hyperlink" Target="https://www.remix3d.com/details/G009SV05P45T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www.remix3d.com/details/G009SWB0NBXR" TargetMode="External"/><Relationship Id="rId14" Type="http://schemas.microsoft.com/office/2017/06/relationships/model3d" Target="../media/model3d5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esign a room">
                <a:extLst>
                  <a:ext uri="{FF2B5EF4-FFF2-40B4-BE49-F238E27FC236}">
                    <a16:creationId xmlns:a16="http://schemas.microsoft.com/office/drawing/2014/main" id="{7E8A526A-0F3B-468C-90BC-ED36F23777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8976291"/>
                  </p:ext>
                </p:extLst>
              </p:nvPr>
            </p:nvGraphicFramePr>
            <p:xfrm>
              <a:off x="-3774358" y="-3370289"/>
              <a:ext cx="16763176" cy="113581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763176" cy="11358174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-9926661" ay="-5167901" az="9928591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20668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esign a room">
                <a:extLst>
                  <a:ext uri="{FF2B5EF4-FFF2-40B4-BE49-F238E27FC236}">
                    <a16:creationId xmlns:a16="http://schemas.microsoft.com/office/drawing/2014/main" id="{7E8A526A-0F3B-468C-90BC-ED36F2377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774358" y="-3370289"/>
                <a:ext cx="16763176" cy="11358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amera">
                <a:extLst>
                  <a:ext uri="{FF2B5EF4-FFF2-40B4-BE49-F238E27FC236}">
                    <a16:creationId xmlns:a16="http://schemas.microsoft.com/office/drawing/2014/main" id="{EAB4E69F-2EA7-467C-BC45-78DD50AFF0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768460"/>
                  </p:ext>
                </p:extLst>
              </p:nvPr>
            </p:nvGraphicFramePr>
            <p:xfrm>
              <a:off x="8040572" y="1372377"/>
              <a:ext cx="2823522" cy="18728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23522" cy="1872842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89809" ay="-4032276" az="2057841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3546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amera">
                <a:extLst>
                  <a:ext uri="{FF2B5EF4-FFF2-40B4-BE49-F238E27FC236}">
                    <a16:creationId xmlns:a16="http://schemas.microsoft.com/office/drawing/2014/main" id="{EAB4E69F-2EA7-467C-BC45-78DD50AFF0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40572" y="1372377"/>
                <a:ext cx="2823522" cy="1872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helf With Cabnets">
                <a:extLst>
                  <a:ext uri="{FF2B5EF4-FFF2-40B4-BE49-F238E27FC236}">
                    <a16:creationId xmlns:a16="http://schemas.microsoft.com/office/drawing/2014/main" id="{EC0A7687-4E38-470C-BC86-D0749F6C05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2205966"/>
                  </p:ext>
                </p:extLst>
              </p:nvPr>
            </p:nvGraphicFramePr>
            <p:xfrm>
              <a:off x="7484125" y="2166409"/>
              <a:ext cx="3684182" cy="487792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684182" cy="4877923"/>
                    </a:xfrm>
                    <a:prstGeom prst="rect">
                      <a:avLst/>
                    </a:prstGeom>
                  </am3d:spPr>
                  <am3d:camera>
                    <am3d:pos x="0" y="0" z="666644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69124" d="1000000"/>
                    <am3d:preTrans dx="-3292226" dy="11748646" dz="-19975391"/>
                    <am3d:scale>
                      <am3d:sx n="1000000" d="1000000"/>
                      <am3d:sy n="1000000" d="1000000"/>
                      <am3d:sz n="1000000" d="1000000"/>
                    </am3d:scale>
                    <am3d:rot ax="1734460" ay="-4235607" az="-1650704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helf With Cabnets">
                <a:extLst>
                  <a:ext uri="{FF2B5EF4-FFF2-40B4-BE49-F238E27FC236}">
                    <a16:creationId xmlns:a16="http://schemas.microsoft.com/office/drawing/2014/main" id="{EC0A7687-4E38-470C-BC86-D0749F6C05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84125" y="2166409"/>
                <a:ext cx="3684182" cy="487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ed button">
                <a:extLst>
                  <a:ext uri="{FF2B5EF4-FFF2-40B4-BE49-F238E27FC236}">
                    <a16:creationId xmlns:a16="http://schemas.microsoft.com/office/drawing/2014/main" id="{FB6F3284-D547-4C28-A755-912F0259BA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6248760"/>
                  </p:ext>
                </p:extLst>
              </p:nvPr>
            </p:nvGraphicFramePr>
            <p:xfrm>
              <a:off x="8961975" y="3064758"/>
              <a:ext cx="728482" cy="72848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28482" cy="728483"/>
                    </a:xfrm>
                    <a:prstGeom prst="rect">
                      <a:avLst/>
                    </a:prstGeom>
                  </am3d:spPr>
                  <am3d:camera>
                    <am3d:pos x="0" y="0" z="68712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573" d="1000000"/>
                    <am3d:preTrans dx="-469" dy="-6873270" dz="676"/>
                    <am3d:scale>
                      <am3d:sx n="1000000" d="1000000"/>
                      <am3d:sy n="1000000" d="1000000"/>
                      <am3d:sz n="1000000" d="1000000"/>
                    </am3d:scale>
                    <am3d:rot ax="5373852" ay="-257" az="-33340"/>
                    <am3d:postTrans dx="0" dy="0" dz="0"/>
                  </am3d:trans>
                  <am3d:attrSrcUrl r:id="rId12"/>
                  <am3d:raster rName="Office3DRenderer" rVer="16.0.8326">
                    <am3d:blip r:embed="rId13"/>
                  </am3d:raster>
                  <am3d:objViewport viewportSz="11069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ed button">
                <a:extLst>
                  <a:ext uri="{FF2B5EF4-FFF2-40B4-BE49-F238E27FC236}">
                    <a16:creationId xmlns:a16="http://schemas.microsoft.com/office/drawing/2014/main" id="{FB6F3284-D547-4C28-A755-912F0259BA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61975" y="3064758"/>
                <a:ext cx="728482" cy="728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ed button">
                <a:extLst>
                  <a:ext uri="{FF2B5EF4-FFF2-40B4-BE49-F238E27FC236}">
                    <a16:creationId xmlns:a16="http://schemas.microsoft.com/office/drawing/2014/main" id="{B620FCF2-0988-4F1E-AFB5-EE740672ED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3966194"/>
                  </p:ext>
                </p:extLst>
              </p:nvPr>
            </p:nvGraphicFramePr>
            <p:xfrm>
              <a:off x="8961975" y="3876887"/>
              <a:ext cx="728482" cy="72848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28482" cy="728483"/>
                    </a:xfrm>
                    <a:prstGeom prst="rect">
                      <a:avLst/>
                    </a:prstGeom>
                  </am3d:spPr>
                  <am3d:camera>
                    <am3d:pos x="0" y="0" z="68712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573" d="1000000"/>
                    <am3d:preTrans dx="-469" dy="-6873270" dz="676"/>
                    <am3d:scale>
                      <am3d:sx n="1000000" d="1000000"/>
                      <am3d:sy n="1000000" d="1000000"/>
                      <am3d:sz n="1000000" d="1000000"/>
                    </am3d:scale>
                    <am3d:rot ax="5373852" ay="-257" az="-33340"/>
                    <am3d:postTrans dx="0" dy="0" dz="0"/>
                  </am3d:trans>
                  <am3d:attrSrcUrl r:id="rId12"/>
                  <am3d:raster rName="Office3DRenderer" rVer="16.0.8326">
                    <am3d:blip r:embed="rId13"/>
                  </am3d:raster>
                  <am3d:objViewport viewportSz="11069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ed button">
                <a:extLst>
                  <a:ext uri="{FF2B5EF4-FFF2-40B4-BE49-F238E27FC236}">
                    <a16:creationId xmlns:a16="http://schemas.microsoft.com/office/drawing/2014/main" id="{B620FCF2-0988-4F1E-AFB5-EE740672ED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61975" y="3876887"/>
                <a:ext cx="728482" cy="728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Green Button">
                <a:extLst>
                  <a:ext uri="{FF2B5EF4-FFF2-40B4-BE49-F238E27FC236}">
                    <a16:creationId xmlns:a16="http://schemas.microsoft.com/office/drawing/2014/main" id="{544913E8-7918-4CD5-82DC-B22D4B34AF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6734933"/>
                  </p:ext>
                </p:extLst>
              </p:nvPr>
            </p:nvGraphicFramePr>
            <p:xfrm>
              <a:off x="6413844" y="2166409"/>
              <a:ext cx="648514" cy="64851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648514" cy="648513"/>
                    </a:xfrm>
                    <a:prstGeom prst="rect">
                      <a:avLst/>
                    </a:prstGeom>
                  </am3d:spPr>
                  <am3d:camera>
                    <am3d:pos x="0" y="0" z="765698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79133" d="1000000"/>
                    <am3d:preTrans dx="131674" dy="131667" dz="-17022296"/>
                    <am3d:scale>
                      <am3d:sx n="1000000" d="1000000"/>
                      <am3d:sy n="1000000" d="1000000"/>
                      <am3d:sz n="1000000" d="1000000"/>
                    </am3d:scale>
                    <am3d:rot ax="1987646" ay="-27706" az="-18074"/>
                    <am3d:postTrans dx="0" dy="0" dz="0"/>
                  </am3d:trans>
                  <am3d:attrSrcUrl r:id="rId15"/>
                  <am3d:raster rName="Office3DRenderer" rVer="16.0.8326">
                    <am3d:blip r:embed="rId16"/>
                  </am3d:raster>
                  <am3d:objViewport viewportSz="1192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Green Button">
                <a:extLst>
                  <a:ext uri="{FF2B5EF4-FFF2-40B4-BE49-F238E27FC236}">
                    <a16:creationId xmlns:a16="http://schemas.microsoft.com/office/drawing/2014/main" id="{544913E8-7918-4CD5-82DC-B22D4B34A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13844" y="2166409"/>
                <a:ext cx="648514" cy="648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amera">
                <a:extLst>
                  <a:ext uri="{FF2B5EF4-FFF2-40B4-BE49-F238E27FC236}">
                    <a16:creationId xmlns:a16="http://schemas.microsoft.com/office/drawing/2014/main" id="{D4E8F54E-57E4-4D7A-873B-D2D7938284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4071172"/>
                  </p:ext>
                </p:extLst>
              </p:nvPr>
            </p:nvGraphicFramePr>
            <p:xfrm>
              <a:off x="6096000" y="1325056"/>
              <a:ext cx="1193105" cy="84135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93105" cy="84135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17"/>
                  </am3d:raster>
                  <am3d:objViewport viewportSz="17730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amera">
                <a:extLst>
                  <a:ext uri="{FF2B5EF4-FFF2-40B4-BE49-F238E27FC236}">
                    <a16:creationId xmlns:a16="http://schemas.microsoft.com/office/drawing/2014/main" id="{D4E8F54E-57E4-4D7A-873B-D2D7938284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96000" y="1325056"/>
                <a:ext cx="1193105" cy="841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Red button">
                <a:extLst>
                  <a:ext uri="{FF2B5EF4-FFF2-40B4-BE49-F238E27FC236}">
                    <a16:creationId xmlns:a16="http://schemas.microsoft.com/office/drawing/2014/main" id="{B58BEFE9-A4C7-44B9-91F4-834F88B953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9283410"/>
                  </p:ext>
                </p:extLst>
              </p:nvPr>
            </p:nvGraphicFramePr>
            <p:xfrm>
              <a:off x="2384234" y="2646723"/>
              <a:ext cx="548799" cy="54880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48799" cy="548800"/>
                    </a:xfrm>
                    <a:prstGeom prst="rect">
                      <a:avLst/>
                    </a:prstGeom>
                  </am3d:spPr>
                  <am3d:camera>
                    <am3d:pos x="0" y="0" z="68712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573" d="1000000"/>
                    <am3d:preTrans dx="-469" dy="-6873270" dz="676"/>
                    <am3d:scale>
                      <am3d:sx n="1000000" d="1000000"/>
                      <am3d:sy n="1000000" d="1000000"/>
                      <am3d:sz n="1000000" d="1000000"/>
                    </am3d:scale>
                    <am3d:rot ax="5373852" ay="-257" az="-33340"/>
                    <am3d:postTrans dx="0" dy="0" dz="0"/>
                  </am3d:trans>
                  <am3d:attrSrcUrl r:id="rId12"/>
                  <am3d:raster rName="Office3DRenderer" rVer="16.0.8326">
                    <am3d:blip r:embed="rId18"/>
                  </am3d:raster>
                  <am3d:objViewport viewportSz="833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Red button">
                <a:extLst>
                  <a:ext uri="{FF2B5EF4-FFF2-40B4-BE49-F238E27FC236}">
                    <a16:creationId xmlns:a16="http://schemas.microsoft.com/office/drawing/2014/main" id="{B58BEFE9-A4C7-44B9-91F4-834F88B95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84234" y="2646723"/>
                <a:ext cx="548799" cy="5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ed button">
                <a:extLst>
                  <a:ext uri="{FF2B5EF4-FFF2-40B4-BE49-F238E27FC236}">
                    <a16:creationId xmlns:a16="http://schemas.microsoft.com/office/drawing/2014/main" id="{FCC3E773-ED3B-45DD-A47B-0375D6D8AC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1625425"/>
                  </p:ext>
                </p:extLst>
              </p:nvPr>
            </p:nvGraphicFramePr>
            <p:xfrm>
              <a:off x="3020090" y="2646723"/>
              <a:ext cx="548799" cy="54880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48799" cy="548800"/>
                    </a:xfrm>
                    <a:prstGeom prst="rect">
                      <a:avLst/>
                    </a:prstGeom>
                  </am3d:spPr>
                  <am3d:camera>
                    <am3d:pos x="0" y="0" z="68712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573" d="1000000"/>
                    <am3d:preTrans dx="-469" dy="-6873270" dz="676"/>
                    <am3d:scale>
                      <am3d:sx n="1000000" d="1000000"/>
                      <am3d:sy n="1000000" d="1000000"/>
                      <am3d:sz n="1000000" d="1000000"/>
                    </am3d:scale>
                    <am3d:rot ax="5373852" ay="-257" az="-33340"/>
                    <am3d:postTrans dx="0" dy="0" dz="0"/>
                  </am3d:trans>
                  <am3d:attrSrcUrl r:id="rId12"/>
                  <am3d:raster rName="Office3DRenderer" rVer="16.0.8326">
                    <am3d:blip r:embed="rId18"/>
                  </am3d:raster>
                  <am3d:objViewport viewportSz="833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ed button">
                <a:extLst>
                  <a:ext uri="{FF2B5EF4-FFF2-40B4-BE49-F238E27FC236}">
                    <a16:creationId xmlns:a16="http://schemas.microsoft.com/office/drawing/2014/main" id="{FCC3E773-ED3B-45DD-A47B-0375D6D8AC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20090" y="2646723"/>
                <a:ext cx="548799" cy="54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443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 ZHANG YAN DEXTER</dc:creator>
  <cp:lastModifiedBy>GUI ZHANG YAN DEXTER</cp:lastModifiedBy>
  <cp:revision>4</cp:revision>
  <dcterms:created xsi:type="dcterms:W3CDTF">2018-08-19T08:14:57Z</dcterms:created>
  <dcterms:modified xsi:type="dcterms:W3CDTF">2018-08-19T08:43:53Z</dcterms:modified>
</cp:coreProperties>
</file>